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256" r:id="rId5"/>
    <p:sldId id="345" r:id="rId6"/>
    <p:sldId id="349" r:id="rId7"/>
    <p:sldId id="350" r:id="rId8"/>
    <p:sldId id="353" r:id="rId9"/>
    <p:sldId id="351" r:id="rId10"/>
    <p:sldId id="356" r:id="rId11"/>
    <p:sldId id="355" r:id="rId12"/>
    <p:sldId id="358" r:id="rId13"/>
    <p:sldId id="359" r:id="rId14"/>
    <p:sldId id="360" r:id="rId15"/>
    <p:sldId id="361" r:id="rId16"/>
    <p:sldId id="362" r:id="rId17"/>
    <p:sldId id="34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B2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22FD7D-8B79-4CF0-85B8-B907E206B575}" v="40" dt="2021-07-09T13:19:10.3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Ngan V T" userId="2e7dd130-d492-47b2-9c30-14fe0e0286bb" providerId="ADAL" clId="{FB22FD7D-8B79-4CF0-85B8-B907E206B575}"/>
    <pc:docChg chg="undo custSel addSld delSld modSld sldOrd">
      <pc:chgData name="Nguyen, Ngan V T" userId="2e7dd130-d492-47b2-9c30-14fe0e0286bb" providerId="ADAL" clId="{FB22FD7D-8B79-4CF0-85B8-B907E206B575}" dt="2021-07-09T13:19:56.321" v="747" actId="20577"/>
      <pc:docMkLst>
        <pc:docMk/>
      </pc:docMkLst>
      <pc:sldChg chg="addSp delSp modSp mod">
        <pc:chgData name="Nguyen, Ngan V T" userId="2e7dd130-d492-47b2-9c30-14fe0e0286bb" providerId="ADAL" clId="{FB22FD7D-8B79-4CF0-85B8-B907E206B575}" dt="2021-07-09T12:37:45.644" v="11" actId="1076"/>
        <pc:sldMkLst>
          <pc:docMk/>
          <pc:sldMk cId="2695607779" sldId="256"/>
        </pc:sldMkLst>
        <pc:grpChg chg="add mod ord">
          <ac:chgData name="Nguyen, Ngan V T" userId="2e7dd130-d492-47b2-9c30-14fe0e0286bb" providerId="ADAL" clId="{FB22FD7D-8B79-4CF0-85B8-B907E206B575}" dt="2021-07-09T12:37:45.644" v="11" actId="1076"/>
          <ac:grpSpMkLst>
            <pc:docMk/>
            <pc:sldMk cId="2695607779" sldId="256"/>
            <ac:grpSpMk id="6" creationId="{B4E1006C-04F5-46F5-9609-DC60BF8FC7CA}"/>
          </ac:grpSpMkLst>
        </pc:grpChg>
        <pc:picChg chg="del">
          <ac:chgData name="Nguyen, Ngan V T" userId="2e7dd130-d492-47b2-9c30-14fe0e0286bb" providerId="ADAL" clId="{FB22FD7D-8B79-4CF0-85B8-B907E206B575}" dt="2021-07-09T12:36:56.015" v="0" actId="478"/>
          <ac:picMkLst>
            <pc:docMk/>
            <pc:sldMk cId="2695607779" sldId="256"/>
            <ac:picMk id="4" creationId="{525A5718-1635-46FB-88B8-3867407765F2}"/>
          </ac:picMkLst>
        </pc:picChg>
        <pc:picChg chg="add mod ord modCrop">
          <ac:chgData name="Nguyen, Ngan V T" userId="2e7dd130-d492-47b2-9c30-14fe0e0286bb" providerId="ADAL" clId="{FB22FD7D-8B79-4CF0-85B8-B907E206B575}" dt="2021-07-09T12:37:29.648" v="7" actId="164"/>
          <ac:picMkLst>
            <pc:docMk/>
            <pc:sldMk cId="2695607779" sldId="256"/>
            <ac:picMk id="5" creationId="{BD2388F9-D7D9-4B6F-A6CC-CE03673E8287}"/>
          </ac:picMkLst>
        </pc:picChg>
        <pc:picChg chg="add mod modCrop">
          <ac:chgData name="Nguyen, Ngan V T" userId="2e7dd130-d492-47b2-9c30-14fe0e0286bb" providerId="ADAL" clId="{FB22FD7D-8B79-4CF0-85B8-B907E206B575}" dt="2021-07-09T12:37:29.648" v="7" actId="164"/>
          <ac:picMkLst>
            <pc:docMk/>
            <pc:sldMk cId="2695607779" sldId="256"/>
            <ac:picMk id="8" creationId="{0EE0B811-319D-42AD-BDB2-21FE4C8D6929}"/>
          </ac:picMkLst>
        </pc:picChg>
      </pc:sldChg>
      <pc:sldChg chg="del">
        <pc:chgData name="Nguyen, Ngan V T" userId="2e7dd130-d492-47b2-9c30-14fe0e0286bb" providerId="ADAL" clId="{FB22FD7D-8B79-4CF0-85B8-B907E206B575}" dt="2021-07-09T12:38:12.559" v="12" actId="47"/>
        <pc:sldMkLst>
          <pc:docMk/>
          <pc:sldMk cId="2191910750" sldId="330"/>
        </pc:sldMkLst>
      </pc:sldChg>
      <pc:sldChg chg="del">
        <pc:chgData name="Nguyen, Ngan V T" userId="2e7dd130-d492-47b2-9c30-14fe0e0286bb" providerId="ADAL" clId="{FB22FD7D-8B79-4CF0-85B8-B907E206B575}" dt="2021-07-09T12:38:14.011" v="14" actId="47"/>
        <pc:sldMkLst>
          <pc:docMk/>
          <pc:sldMk cId="3179269211" sldId="344"/>
        </pc:sldMkLst>
      </pc:sldChg>
      <pc:sldChg chg="modSp">
        <pc:chgData name="Nguyen, Ngan V T" userId="2e7dd130-d492-47b2-9c30-14fe0e0286bb" providerId="ADAL" clId="{FB22FD7D-8B79-4CF0-85B8-B907E206B575}" dt="2021-07-09T13:03:23.126" v="490"/>
        <pc:sldMkLst>
          <pc:docMk/>
          <pc:sldMk cId="3361442070" sldId="345"/>
        </pc:sldMkLst>
        <pc:spChg chg="mod">
          <ac:chgData name="Nguyen, Ngan V T" userId="2e7dd130-d492-47b2-9c30-14fe0e0286bb" providerId="ADAL" clId="{FB22FD7D-8B79-4CF0-85B8-B907E206B575}" dt="2021-07-09T13:03:23.126" v="490"/>
          <ac:spMkLst>
            <pc:docMk/>
            <pc:sldMk cId="3361442070" sldId="345"/>
            <ac:spMk id="4" creationId="{5FA2E449-7BD7-4352-8091-1A28E9815F69}"/>
          </ac:spMkLst>
        </pc:spChg>
      </pc:sldChg>
      <pc:sldChg chg="modSp mod">
        <pc:chgData name="Nguyen, Ngan V T" userId="2e7dd130-d492-47b2-9c30-14fe0e0286bb" providerId="ADAL" clId="{FB22FD7D-8B79-4CF0-85B8-B907E206B575}" dt="2021-07-09T12:53:51.970" v="480" actId="20577"/>
        <pc:sldMkLst>
          <pc:docMk/>
          <pc:sldMk cId="424025291" sldId="346"/>
        </pc:sldMkLst>
        <pc:spChg chg="mod">
          <ac:chgData name="Nguyen, Ngan V T" userId="2e7dd130-d492-47b2-9c30-14fe0e0286bb" providerId="ADAL" clId="{FB22FD7D-8B79-4CF0-85B8-B907E206B575}" dt="2021-07-09T12:53:51.970" v="480" actId="20577"/>
          <ac:spMkLst>
            <pc:docMk/>
            <pc:sldMk cId="424025291" sldId="346"/>
            <ac:spMk id="5" creationId="{11EF6D85-18ED-471A-B787-AE00CA3A0712}"/>
          </ac:spMkLst>
        </pc:spChg>
      </pc:sldChg>
      <pc:sldChg chg="del">
        <pc:chgData name="Nguyen, Ngan V T" userId="2e7dd130-d492-47b2-9c30-14fe0e0286bb" providerId="ADAL" clId="{FB22FD7D-8B79-4CF0-85B8-B907E206B575}" dt="2021-07-09T12:38:13.396" v="13" actId="47"/>
        <pc:sldMkLst>
          <pc:docMk/>
          <pc:sldMk cId="29536090" sldId="347"/>
        </pc:sldMkLst>
      </pc:sldChg>
      <pc:sldChg chg="del">
        <pc:chgData name="Nguyen, Ngan V T" userId="2e7dd130-d492-47b2-9c30-14fe0e0286bb" providerId="ADAL" clId="{FB22FD7D-8B79-4CF0-85B8-B907E206B575}" dt="2021-07-09T12:46:08.072" v="230" actId="47"/>
        <pc:sldMkLst>
          <pc:docMk/>
          <pc:sldMk cId="1373288076" sldId="348"/>
        </pc:sldMkLst>
      </pc:sldChg>
      <pc:sldChg chg="modSp mod">
        <pc:chgData name="Nguyen, Ngan V T" userId="2e7dd130-d492-47b2-9c30-14fe0e0286bb" providerId="ADAL" clId="{FB22FD7D-8B79-4CF0-85B8-B907E206B575}" dt="2021-07-09T12:46:35.349" v="238" actId="20577"/>
        <pc:sldMkLst>
          <pc:docMk/>
          <pc:sldMk cId="1890027802" sldId="349"/>
        </pc:sldMkLst>
        <pc:spChg chg="mod">
          <ac:chgData name="Nguyen, Ngan V T" userId="2e7dd130-d492-47b2-9c30-14fe0e0286bb" providerId="ADAL" clId="{FB22FD7D-8B79-4CF0-85B8-B907E206B575}" dt="2021-07-09T12:46:35.349" v="238" actId="20577"/>
          <ac:spMkLst>
            <pc:docMk/>
            <pc:sldMk cId="1890027802" sldId="349"/>
            <ac:spMk id="4" creationId="{5FA2E449-7BD7-4352-8091-1A28E9815F69}"/>
          </ac:spMkLst>
        </pc:spChg>
      </pc:sldChg>
      <pc:sldChg chg="addSp delSp modSp mod">
        <pc:chgData name="Nguyen, Ngan V T" userId="2e7dd130-d492-47b2-9c30-14fe0e0286bb" providerId="ADAL" clId="{FB22FD7D-8B79-4CF0-85B8-B907E206B575}" dt="2021-07-09T12:40:08.108" v="29" actId="1076"/>
        <pc:sldMkLst>
          <pc:docMk/>
          <pc:sldMk cId="1547108362" sldId="350"/>
        </pc:sldMkLst>
        <pc:picChg chg="add mod ord">
          <ac:chgData name="Nguyen, Ngan V T" userId="2e7dd130-d492-47b2-9c30-14fe0e0286bb" providerId="ADAL" clId="{FB22FD7D-8B79-4CF0-85B8-B907E206B575}" dt="2021-07-09T12:40:08.108" v="29" actId="1076"/>
          <ac:picMkLst>
            <pc:docMk/>
            <pc:sldMk cId="1547108362" sldId="350"/>
            <ac:picMk id="2" creationId="{3C98D373-ED92-41BA-89DD-4E3A2C5EA0D2}"/>
          </ac:picMkLst>
        </pc:picChg>
        <pc:picChg chg="add del">
          <ac:chgData name="Nguyen, Ngan V T" userId="2e7dd130-d492-47b2-9c30-14fe0e0286bb" providerId="ADAL" clId="{FB22FD7D-8B79-4CF0-85B8-B907E206B575}" dt="2021-07-09T12:39:41.978" v="27" actId="478"/>
          <ac:picMkLst>
            <pc:docMk/>
            <pc:sldMk cId="1547108362" sldId="350"/>
            <ac:picMk id="5" creationId="{9432B283-E958-444F-B470-F01ECB9211D2}"/>
          </ac:picMkLst>
        </pc:picChg>
      </pc:sldChg>
      <pc:sldChg chg="modSp mod">
        <pc:chgData name="Nguyen, Ngan V T" userId="2e7dd130-d492-47b2-9c30-14fe0e0286bb" providerId="ADAL" clId="{FB22FD7D-8B79-4CF0-85B8-B907E206B575}" dt="2021-07-09T12:47:26.676" v="274" actId="20577"/>
        <pc:sldMkLst>
          <pc:docMk/>
          <pc:sldMk cId="3000367916" sldId="351"/>
        </pc:sldMkLst>
        <pc:spChg chg="mod">
          <ac:chgData name="Nguyen, Ngan V T" userId="2e7dd130-d492-47b2-9c30-14fe0e0286bb" providerId="ADAL" clId="{FB22FD7D-8B79-4CF0-85B8-B907E206B575}" dt="2021-07-09T12:47:26.676" v="274" actId="20577"/>
          <ac:spMkLst>
            <pc:docMk/>
            <pc:sldMk cId="3000367916" sldId="351"/>
            <ac:spMk id="2" creationId="{4470F73C-FB55-4638-95CA-09EC1F5F03FC}"/>
          </ac:spMkLst>
        </pc:spChg>
        <pc:spChg chg="mod">
          <ac:chgData name="Nguyen, Ngan V T" userId="2e7dd130-d492-47b2-9c30-14fe0e0286bb" providerId="ADAL" clId="{FB22FD7D-8B79-4CF0-85B8-B907E206B575}" dt="2021-07-09T12:46:46.383" v="246" actId="20577"/>
          <ac:spMkLst>
            <pc:docMk/>
            <pc:sldMk cId="3000367916" sldId="351"/>
            <ac:spMk id="4" creationId="{5FA2E449-7BD7-4352-8091-1A28E9815F69}"/>
          </ac:spMkLst>
        </pc:spChg>
      </pc:sldChg>
      <pc:sldChg chg="del">
        <pc:chgData name="Nguyen, Ngan V T" userId="2e7dd130-d492-47b2-9c30-14fe0e0286bb" providerId="ADAL" clId="{FB22FD7D-8B79-4CF0-85B8-B907E206B575}" dt="2021-07-09T13:02:08.168" v="481" actId="47"/>
        <pc:sldMkLst>
          <pc:docMk/>
          <pc:sldMk cId="3739268664" sldId="352"/>
        </pc:sldMkLst>
      </pc:sldChg>
      <pc:sldChg chg="addSp delSp modSp mod">
        <pc:chgData name="Nguyen, Ngan V T" userId="2e7dd130-d492-47b2-9c30-14fe0e0286bb" providerId="ADAL" clId="{FB22FD7D-8B79-4CF0-85B8-B907E206B575}" dt="2021-07-09T12:45:34.374" v="228" actId="20577"/>
        <pc:sldMkLst>
          <pc:docMk/>
          <pc:sldMk cId="4166072019" sldId="353"/>
        </pc:sldMkLst>
        <pc:spChg chg="del mod">
          <ac:chgData name="Nguyen, Ngan V T" userId="2e7dd130-d492-47b2-9c30-14fe0e0286bb" providerId="ADAL" clId="{FB22FD7D-8B79-4CF0-85B8-B907E206B575}" dt="2021-07-09T12:40:57.091" v="32" actId="478"/>
          <ac:spMkLst>
            <pc:docMk/>
            <pc:sldMk cId="4166072019" sldId="353"/>
            <ac:spMk id="5" creationId="{3509BBA8-3F9A-4CCA-8ABE-C09A5C3EE5B4}"/>
          </ac:spMkLst>
        </pc:spChg>
        <pc:spChg chg="del">
          <ac:chgData name="Nguyen, Ngan V T" userId="2e7dd130-d492-47b2-9c30-14fe0e0286bb" providerId="ADAL" clId="{FB22FD7D-8B79-4CF0-85B8-B907E206B575}" dt="2021-07-09T12:40:59.596" v="33" actId="478"/>
          <ac:spMkLst>
            <pc:docMk/>
            <pc:sldMk cId="4166072019" sldId="353"/>
            <ac:spMk id="7" creationId="{8AF0126B-410D-474F-BF27-85B88504454D}"/>
          </ac:spMkLst>
        </pc:spChg>
        <pc:spChg chg="add mod">
          <ac:chgData name="Nguyen, Ngan V T" userId="2e7dd130-d492-47b2-9c30-14fe0e0286bb" providerId="ADAL" clId="{FB22FD7D-8B79-4CF0-85B8-B907E206B575}" dt="2021-07-09T12:43:30.727" v="93" actId="20577"/>
          <ac:spMkLst>
            <pc:docMk/>
            <pc:sldMk cId="4166072019" sldId="353"/>
            <ac:spMk id="10" creationId="{180A3B49-8A9D-4C2E-B96F-95C2A5DB26FE}"/>
          </ac:spMkLst>
        </pc:spChg>
        <pc:spChg chg="add mod">
          <ac:chgData name="Nguyen, Ngan V T" userId="2e7dd130-d492-47b2-9c30-14fe0e0286bb" providerId="ADAL" clId="{FB22FD7D-8B79-4CF0-85B8-B907E206B575}" dt="2021-07-09T12:45:34.374" v="228" actId="20577"/>
          <ac:spMkLst>
            <pc:docMk/>
            <pc:sldMk cId="4166072019" sldId="353"/>
            <ac:spMk id="12" creationId="{BAFA6FF2-CD84-4D6E-9977-E26A4528CECD}"/>
          </ac:spMkLst>
        </pc:spChg>
        <pc:spChg chg="add mod">
          <ac:chgData name="Nguyen, Ngan V T" userId="2e7dd130-d492-47b2-9c30-14fe0e0286bb" providerId="ADAL" clId="{FB22FD7D-8B79-4CF0-85B8-B907E206B575}" dt="2021-07-09T12:45:04.510" v="193" actId="20577"/>
          <ac:spMkLst>
            <pc:docMk/>
            <pc:sldMk cId="4166072019" sldId="353"/>
            <ac:spMk id="13" creationId="{AD8B203A-EDFE-4CE7-B544-13FDD4DB6F15}"/>
          </ac:spMkLst>
        </pc:spChg>
        <pc:picChg chg="add mod">
          <ac:chgData name="Nguyen, Ngan V T" userId="2e7dd130-d492-47b2-9c30-14fe0e0286bb" providerId="ADAL" clId="{FB22FD7D-8B79-4CF0-85B8-B907E206B575}" dt="2021-07-09T12:43:38.045" v="94" actId="1076"/>
          <ac:picMkLst>
            <pc:docMk/>
            <pc:sldMk cId="4166072019" sldId="353"/>
            <ac:picMk id="2" creationId="{2E3AA3B0-DD7D-430E-AAB1-6DA01258F102}"/>
          </ac:picMkLst>
        </pc:picChg>
        <pc:picChg chg="add mod">
          <ac:chgData name="Nguyen, Ngan V T" userId="2e7dd130-d492-47b2-9c30-14fe0e0286bb" providerId="ADAL" clId="{FB22FD7D-8B79-4CF0-85B8-B907E206B575}" dt="2021-07-09T12:43:45.187" v="96" actId="1076"/>
          <ac:picMkLst>
            <pc:docMk/>
            <pc:sldMk cId="4166072019" sldId="353"/>
            <ac:picMk id="3" creationId="{5E7BEF24-015D-418A-ADEF-9675FF8BBE1D}"/>
          </ac:picMkLst>
        </pc:picChg>
        <pc:picChg chg="del">
          <ac:chgData name="Nguyen, Ngan V T" userId="2e7dd130-d492-47b2-9c30-14fe0e0286bb" providerId="ADAL" clId="{FB22FD7D-8B79-4CF0-85B8-B907E206B575}" dt="2021-07-09T12:40:59.596" v="33" actId="478"/>
          <ac:picMkLst>
            <pc:docMk/>
            <pc:sldMk cId="4166072019" sldId="353"/>
            <ac:picMk id="8" creationId="{299F1062-5DAC-4AF6-A58C-8B44090B7193}"/>
          </ac:picMkLst>
        </pc:picChg>
        <pc:picChg chg="mod">
          <ac:chgData name="Nguyen, Ngan V T" userId="2e7dd130-d492-47b2-9c30-14fe0e0286bb" providerId="ADAL" clId="{FB22FD7D-8B79-4CF0-85B8-B907E206B575}" dt="2021-07-09T12:41:02.240" v="34" actId="1076"/>
          <ac:picMkLst>
            <pc:docMk/>
            <pc:sldMk cId="4166072019" sldId="353"/>
            <ac:picMk id="9" creationId="{FEF01F06-4C71-40F2-A7E9-974DBA8F4D63}"/>
          </ac:picMkLst>
        </pc:picChg>
      </pc:sldChg>
      <pc:sldChg chg="add">
        <pc:chgData name="Nguyen, Ngan V T" userId="2e7dd130-d492-47b2-9c30-14fe0e0286bb" providerId="ADAL" clId="{FB22FD7D-8B79-4CF0-85B8-B907E206B575}" dt="2021-07-09T12:45:50.228" v="229"/>
        <pc:sldMkLst>
          <pc:docMk/>
          <pc:sldMk cId="1276609873" sldId="354"/>
        </pc:sldMkLst>
      </pc:sldChg>
      <pc:sldChg chg="modSp add mod">
        <pc:chgData name="Nguyen, Ngan V T" userId="2e7dd130-d492-47b2-9c30-14fe0e0286bb" providerId="ADAL" clId="{FB22FD7D-8B79-4CF0-85B8-B907E206B575}" dt="2021-07-09T12:52:06.571" v="352" actId="20577"/>
        <pc:sldMkLst>
          <pc:docMk/>
          <pc:sldMk cId="2208396670" sldId="355"/>
        </pc:sldMkLst>
        <pc:spChg chg="mod">
          <ac:chgData name="Nguyen, Ngan V T" userId="2e7dd130-d492-47b2-9c30-14fe0e0286bb" providerId="ADAL" clId="{FB22FD7D-8B79-4CF0-85B8-B907E206B575}" dt="2021-07-09T12:52:06.571" v="352" actId="20577"/>
          <ac:spMkLst>
            <pc:docMk/>
            <pc:sldMk cId="2208396670" sldId="355"/>
            <ac:spMk id="2" creationId="{4470F73C-FB55-4638-95CA-09EC1F5F03FC}"/>
          </ac:spMkLst>
        </pc:spChg>
      </pc:sldChg>
      <pc:sldChg chg="addSp delSp modSp add mod modAnim">
        <pc:chgData name="Nguyen, Ngan V T" userId="2e7dd130-d492-47b2-9c30-14fe0e0286bb" providerId="ADAL" clId="{FB22FD7D-8B79-4CF0-85B8-B907E206B575}" dt="2021-07-09T12:51:16.625" v="278" actId="1076"/>
        <pc:sldMkLst>
          <pc:docMk/>
          <pc:sldMk cId="1431721624" sldId="356"/>
        </pc:sldMkLst>
        <pc:spChg chg="del">
          <ac:chgData name="Nguyen, Ngan V T" userId="2e7dd130-d492-47b2-9c30-14fe0e0286bb" providerId="ADAL" clId="{FB22FD7D-8B79-4CF0-85B8-B907E206B575}" dt="2021-07-09T12:47:38.378" v="276" actId="478"/>
          <ac:spMkLst>
            <pc:docMk/>
            <pc:sldMk cId="1431721624" sldId="356"/>
            <ac:spMk id="2" creationId="{4470F73C-FB55-4638-95CA-09EC1F5F03FC}"/>
          </ac:spMkLst>
        </pc:spChg>
        <pc:picChg chg="add mod">
          <ac:chgData name="Nguyen, Ngan V T" userId="2e7dd130-d492-47b2-9c30-14fe0e0286bb" providerId="ADAL" clId="{FB22FD7D-8B79-4CF0-85B8-B907E206B575}" dt="2021-07-09T12:51:16.625" v="278" actId="1076"/>
          <ac:picMkLst>
            <pc:docMk/>
            <pc:sldMk cId="1431721624" sldId="356"/>
            <ac:picMk id="3" creationId="{8F4FE039-F4AE-40FA-809F-6194A41615A8}"/>
          </ac:picMkLst>
        </pc:picChg>
      </pc:sldChg>
      <pc:sldChg chg="delSp add del mod ord">
        <pc:chgData name="Nguyen, Ngan V T" userId="2e7dd130-d492-47b2-9c30-14fe0e0286bb" providerId="ADAL" clId="{FB22FD7D-8B79-4CF0-85B8-B907E206B575}" dt="2021-07-09T13:04:31.148" v="500" actId="47"/>
        <pc:sldMkLst>
          <pc:docMk/>
          <pc:sldMk cId="2484351364" sldId="357"/>
        </pc:sldMkLst>
        <pc:picChg chg="del">
          <ac:chgData name="Nguyen, Ngan V T" userId="2e7dd130-d492-47b2-9c30-14fe0e0286bb" providerId="ADAL" clId="{FB22FD7D-8B79-4CF0-85B8-B907E206B575}" dt="2021-07-09T13:02:48.531" v="485" actId="478"/>
          <ac:picMkLst>
            <pc:docMk/>
            <pc:sldMk cId="2484351364" sldId="357"/>
            <ac:picMk id="5" creationId="{F42D50F8-D2F7-4325-BDEE-99DAAAF02DF5}"/>
          </ac:picMkLst>
        </pc:picChg>
      </pc:sldChg>
      <pc:sldChg chg="addSp delSp modSp add mod ord">
        <pc:chgData name="Nguyen, Ngan V T" userId="2e7dd130-d492-47b2-9c30-14fe0e0286bb" providerId="ADAL" clId="{FB22FD7D-8B79-4CF0-85B8-B907E206B575}" dt="2021-07-09T13:04:22.813" v="499"/>
        <pc:sldMkLst>
          <pc:docMk/>
          <pc:sldMk cId="3659228582" sldId="358"/>
        </pc:sldMkLst>
        <pc:spChg chg="mod">
          <ac:chgData name="Nguyen, Ngan V T" userId="2e7dd130-d492-47b2-9c30-14fe0e0286bb" providerId="ADAL" clId="{FB22FD7D-8B79-4CF0-85B8-B907E206B575}" dt="2021-07-09T13:04:11.789" v="497" actId="20577"/>
          <ac:spMkLst>
            <pc:docMk/>
            <pc:sldMk cId="3659228582" sldId="358"/>
            <ac:spMk id="3" creationId="{80F534D0-E324-46AB-BD70-277CBBED872D}"/>
          </ac:spMkLst>
        </pc:spChg>
        <pc:spChg chg="mod">
          <ac:chgData name="Nguyen, Ngan V T" userId="2e7dd130-d492-47b2-9c30-14fe0e0286bb" providerId="ADAL" clId="{FB22FD7D-8B79-4CF0-85B8-B907E206B575}" dt="2021-07-09T13:03:16.803" v="489" actId="20577"/>
          <ac:spMkLst>
            <pc:docMk/>
            <pc:sldMk cId="3659228582" sldId="358"/>
            <ac:spMk id="4" creationId="{5FA2E449-7BD7-4352-8091-1A28E9815F69}"/>
          </ac:spMkLst>
        </pc:spChg>
        <pc:picChg chg="del">
          <ac:chgData name="Nguyen, Ngan V T" userId="2e7dd130-d492-47b2-9c30-14fe0e0286bb" providerId="ADAL" clId="{FB22FD7D-8B79-4CF0-85B8-B907E206B575}" dt="2021-07-09T13:03:53.165" v="491" actId="478"/>
          <ac:picMkLst>
            <pc:docMk/>
            <pc:sldMk cId="3659228582" sldId="358"/>
            <ac:picMk id="5" creationId="{F42D50F8-D2F7-4325-BDEE-99DAAAF02DF5}"/>
          </ac:picMkLst>
        </pc:picChg>
        <pc:picChg chg="add mod">
          <ac:chgData name="Nguyen, Ngan V T" userId="2e7dd130-d492-47b2-9c30-14fe0e0286bb" providerId="ADAL" clId="{FB22FD7D-8B79-4CF0-85B8-B907E206B575}" dt="2021-07-09T13:04:01.395" v="495" actId="1076"/>
          <ac:picMkLst>
            <pc:docMk/>
            <pc:sldMk cId="3659228582" sldId="358"/>
            <ac:picMk id="1026" creationId="{572848ED-6AC0-4ABD-9060-5F00881DDCFF}"/>
          </ac:picMkLst>
        </pc:picChg>
      </pc:sldChg>
      <pc:sldChg chg="addSp delSp modSp add mod ord delAnim modAnim">
        <pc:chgData name="Nguyen, Ngan V T" userId="2e7dd130-d492-47b2-9c30-14fe0e0286bb" providerId="ADAL" clId="{FB22FD7D-8B79-4CF0-85B8-B907E206B575}" dt="2021-07-09T13:09:01.341" v="507" actId="1076"/>
        <pc:sldMkLst>
          <pc:docMk/>
          <pc:sldMk cId="3104750771" sldId="359"/>
        </pc:sldMkLst>
        <pc:picChg chg="add mod">
          <ac:chgData name="Nguyen, Ngan V T" userId="2e7dd130-d492-47b2-9c30-14fe0e0286bb" providerId="ADAL" clId="{FB22FD7D-8B79-4CF0-85B8-B907E206B575}" dt="2021-07-09T13:09:01.341" v="507" actId="1076"/>
          <ac:picMkLst>
            <pc:docMk/>
            <pc:sldMk cId="3104750771" sldId="359"/>
            <ac:picMk id="2" creationId="{7E16F4F2-FCB2-492A-BCFA-C9D3B49A597B}"/>
          </ac:picMkLst>
        </pc:picChg>
        <pc:picChg chg="del mod">
          <ac:chgData name="Nguyen, Ngan V T" userId="2e7dd130-d492-47b2-9c30-14fe0e0286bb" providerId="ADAL" clId="{FB22FD7D-8B79-4CF0-85B8-B907E206B575}" dt="2021-07-09T13:07:10.310" v="505" actId="478"/>
          <ac:picMkLst>
            <pc:docMk/>
            <pc:sldMk cId="3104750771" sldId="359"/>
            <ac:picMk id="3" creationId="{8F4FE039-F4AE-40FA-809F-6194A41615A8}"/>
          </ac:picMkLst>
        </pc:picChg>
      </pc:sldChg>
      <pc:sldChg chg="modSp add mod ord">
        <pc:chgData name="Nguyen, Ngan V T" userId="2e7dd130-d492-47b2-9c30-14fe0e0286bb" providerId="ADAL" clId="{FB22FD7D-8B79-4CF0-85B8-B907E206B575}" dt="2021-07-09T13:09:46.830" v="571" actId="20577"/>
        <pc:sldMkLst>
          <pc:docMk/>
          <pc:sldMk cId="1162998126" sldId="360"/>
        </pc:sldMkLst>
        <pc:spChg chg="mod">
          <ac:chgData name="Nguyen, Ngan V T" userId="2e7dd130-d492-47b2-9c30-14fe0e0286bb" providerId="ADAL" clId="{FB22FD7D-8B79-4CF0-85B8-B907E206B575}" dt="2021-07-09T13:09:46.830" v="571" actId="20577"/>
          <ac:spMkLst>
            <pc:docMk/>
            <pc:sldMk cId="1162998126" sldId="360"/>
            <ac:spMk id="2" creationId="{4470F73C-FB55-4638-95CA-09EC1F5F03FC}"/>
          </ac:spMkLst>
        </pc:spChg>
      </pc:sldChg>
      <pc:sldChg chg="modSp add mod">
        <pc:chgData name="Nguyen, Ngan V T" userId="2e7dd130-d492-47b2-9c30-14fe0e0286bb" providerId="ADAL" clId="{FB22FD7D-8B79-4CF0-85B8-B907E206B575}" dt="2021-07-09T13:13:17.524" v="669" actId="207"/>
        <pc:sldMkLst>
          <pc:docMk/>
          <pc:sldMk cId="2706264512" sldId="361"/>
        </pc:sldMkLst>
        <pc:spChg chg="mod">
          <ac:chgData name="Nguyen, Ngan V T" userId="2e7dd130-d492-47b2-9c30-14fe0e0286bb" providerId="ADAL" clId="{FB22FD7D-8B79-4CF0-85B8-B907E206B575}" dt="2021-07-09T13:13:17.524" v="669" actId="207"/>
          <ac:spMkLst>
            <pc:docMk/>
            <pc:sldMk cId="2706264512" sldId="361"/>
            <ac:spMk id="2" creationId="{4470F73C-FB55-4638-95CA-09EC1F5F03FC}"/>
          </ac:spMkLst>
        </pc:spChg>
        <pc:spChg chg="mod">
          <ac:chgData name="Nguyen, Ngan V T" userId="2e7dd130-d492-47b2-9c30-14fe0e0286bb" providerId="ADAL" clId="{FB22FD7D-8B79-4CF0-85B8-B907E206B575}" dt="2021-07-09T13:10:19.765" v="588" actId="20577"/>
          <ac:spMkLst>
            <pc:docMk/>
            <pc:sldMk cId="2706264512" sldId="361"/>
            <ac:spMk id="4" creationId="{5FA2E449-7BD7-4352-8091-1A28E9815F69}"/>
          </ac:spMkLst>
        </pc:spChg>
      </pc:sldChg>
      <pc:sldChg chg="addSp delSp modSp add mod">
        <pc:chgData name="Nguyen, Ngan V T" userId="2e7dd130-d492-47b2-9c30-14fe0e0286bb" providerId="ADAL" clId="{FB22FD7D-8B79-4CF0-85B8-B907E206B575}" dt="2021-07-09T13:19:56.321" v="747" actId="20577"/>
        <pc:sldMkLst>
          <pc:docMk/>
          <pc:sldMk cId="1136616674" sldId="362"/>
        </pc:sldMkLst>
        <pc:spChg chg="add del mod">
          <ac:chgData name="Nguyen, Ngan V T" userId="2e7dd130-d492-47b2-9c30-14fe0e0286bb" providerId="ADAL" clId="{FB22FD7D-8B79-4CF0-85B8-B907E206B575}" dt="2021-07-09T13:19:56.321" v="747" actId="20577"/>
          <ac:spMkLst>
            <pc:docMk/>
            <pc:sldMk cId="1136616674" sldId="362"/>
            <ac:spMk id="2" creationId="{4470F73C-FB55-4638-95CA-09EC1F5F03FC}"/>
          </ac:spMkLst>
        </pc:spChg>
        <pc:spChg chg="mod">
          <ac:chgData name="Nguyen, Ngan V T" userId="2e7dd130-d492-47b2-9c30-14fe0e0286bb" providerId="ADAL" clId="{FB22FD7D-8B79-4CF0-85B8-B907E206B575}" dt="2021-07-09T13:18:31.170" v="688" actId="20577"/>
          <ac:spMkLst>
            <pc:docMk/>
            <pc:sldMk cId="1136616674" sldId="362"/>
            <ac:spMk id="4" creationId="{5FA2E449-7BD7-4352-8091-1A28E9815F69}"/>
          </ac:spMkLst>
        </pc:spChg>
        <pc:picChg chg="add del mod">
          <ac:chgData name="Nguyen, Ngan V T" userId="2e7dd130-d492-47b2-9c30-14fe0e0286bb" providerId="ADAL" clId="{FB22FD7D-8B79-4CF0-85B8-B907E206B575}" dt="2021-07-09T13:19:05.314" v="693"/>
          <ac:picMkLst>
            <pc:docMk/>
            <pc:sldMk cId="1136616674" sldId="362"/>
            <ac:picMk id="3" creationId="{D91CCFBD-CA61-4FE1-A6DD-D10826946109}"/>
          </ac:picMkLst>
        </pc:picChg>
        <pc:picChg chg="add mod ord">
          <ac:chgData name="Nguyen, Ngan V T" userId="2e7dd130-d492-47b2-9c30-14fe0e0286bb" providerId="ADAL" clId="{FB22FD7D-8B79-4CF0-85B8-B907E206B575}" dt="2021-07-09T13:19:14.056" v="697" actId="167"/>
          <ac:picMkLst>
            <pc:docMk/>
            <pc:sldMk cId="1136616674" sldId="362"/>
            <ac:picMk id="5" creationId="{E3766339-8EC4-4C27-BE97-A616EF28693B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7/12/2021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idatavisualizationlab.github.io/HPCC/ParallelCoordinates/index.html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datavisualizationlab.github.io/HPCC/ParallelCoordinates/index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hyperlink" Target="https://idatavisualizationlab.github.io/HPCC/spiralLayout/index.html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4E1006C-04F5-46F5-9609-DC60BF8FC7CA}"/>
              </a:ext>
            </a:extLst>
          </p:cNvPr>
          <p:cNvGrpSpPr/>
          <p:nvPr/>
        </p:nvGrpSpPr>
        <p:grpSpPr>
          <a:xfrm>
            <a:off x="0" y="0"/>
            <a:ext cx="7196958" cy="6858000"/>
            <a:chOff x="0" y="0"/>
            <a:chExt cx="6096000" cy="580889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2388F9-D7D9-4B6F-A6CC-CE03673E82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0000"/>
            <a:stretch/>
          </p:blipFill>
          <p:spPr>
            <a:xfrm>
              <a:off x="0" y="0"/>
              <a:ext cx="6096000" cy="290444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EE0B811-319D-42AD-BDB2-21FE4C8D69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000"/>
            <a:stretch/>
          </p:blipFill>
          <p:spPr>
            <a:xfrm>
              <a:off x="0" y="2904447"/>
              <a:ext cx="6096000" cy="2904447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Grafana Plugin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6012" y="5084737"/>
            <a:ext cx="4194445" cy="165576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7/12/2021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7E16F4F2-FCB2-492A-BCFA-C9D3B49A59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16037"/>
            <a:ext cx="12192000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750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Future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Selectable time range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Selectable metric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Trajectory (heatmap)</a:t>
            </a:r>
          </a:p>
        </p:txBody>
      </p:sp>
    </p:spTree>
    <p:extLst>
      <p:ext uri="{BB962C8B-B14F-4D97-AF65-F5344CB8AC3E}">
        <p14:creationId xmlns:p14="http://schemas.microsoft.com/office/powerpoint/2010/main" val="1162998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Job related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179871" y="1809135"/>
            <a:ext cx="9665110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Able to query job data with the </a:t>
            </a:r>
            <a:r>
              <a:rPr lang="en-US" sz="2400">
                <a:solidFill>
                  <a:schemeClr val="accent5"/>
                </a:solidFill>
              </a:rPr>
              <a:t>query by time </a:t>
            </a:r>
            <a:r>
              <a:rPr lang="en-US" sz="2400"/>
              <a:t>and </a:t>
            </a:r>
            <a:r>
              <a:rPr lang="en-US" sz="2400">
                <a:solidFill>
                  <a:schemeClr val="accent6"/>
                </a:solidFill>
              </a:rPr>
              <a:t>running node</a:t>
            </a:r>
            <a:r>
              <a:rPr lang="en-US" sz="2400"/>
              <a:t>:</a:t>
            </a:r>
          </a:p>
          <a:p>
            <a:pPr>
              <a:lnSpc>
                <a:spcPct val="150000"/>
              </a:lnSpc>
            </a:pPr>
            <a:r>
              <a:rPr lang="en-US" sz="2400"/>
              <a:t>SELECT  *FROM  slurm.jobsWHERE  </a:t>
            </a:r>
            <a:r>
              <a:rPr lang="en-US" sz="2400">
                <a:solidFill>
                  <a:schemeClr val="accent5"/>
                </a:solidFill>
              </a:rPr>
              <a:t>start_time &lt; ${__to:date:seconds}  </a:t>
            </a:r>
            <a:r>
              <a:rPr lang="en-US" sz="2400"/>
              <a:t>AND </a:t>
            </a:r>
            <a:r>
              <a:rPr lang="en-US" sz="2400">
                <a:solidFill>
                  <a:schemeClr val="accent5"/>
                </a:solidFill>
              </a:rPr>
              <a:t>end_time BETWEEN ${__from:date:seconds} and ${__to:date:seconds}  </a:t>
            </a:r>
            <a:r>
              <a:rPr lang="en-US" sz="2400"/>
              <a:t>AND </a:t>
            </a:r>
            <a:r>
              <a:rPr lang="en-US" sz="2400">
                <a:solidFill>
                  <a:schemeClr val="accent6"/>
                </a:solidFill>
              </a:rPr>
              <a:t>ARRAY[${Nocona:csv}] &amp;&amp; nodes</a:t>
            </a:r>
          </a:p>
        </p:txBody>
      </p:sp>
    </p:spTree>
    <p:extLst>
      <p:ext uri="{BB962C8B-B14F-4D97-AF65-F5344CB8AC3E}">
        <p14:creationId xmlns:p14="http://schemas.microsoft.com/office/powerpoint/2010/main" val="2706264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766339-8EC4-4C27-BE97-A616EF286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400"/>
            <a:ext cx="12192000" cy="51436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Install on systerm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265471" y="1081548"/>
            <a:ext cx="9665110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Install unsigned version on hugo.hpcc.ttu.edu</a:t>
            </a:r>
            <a:endParaRPr lang="en-US" sz="240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616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Challengs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1EF6D85-18ED-471A-B787-AE00CA3A0712}"/>
              </a:ext>
            </a:extLst>
          </p:cNvPr>
          <p:cNvSpPr txBox="1"/>
          <p:nvPr/>
        </p:nvSpPr>
        <p:spPr>
          <a:xfrm>
            <a:off x="1779639" y="1809135"/>
            <a:ext cx="9291484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Not figure out where is the Job information locates in DELL database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Transfer code from javascript to Typescript take time</a:t>
            </a:r>
          </a:p>
        </p:txBody>
      </p:sp>
    </p:spTree>
    <p:extLst>
      <p:ext uri="{BB962C8B-B14F-4D97-AF65-F5344CB8AC3E}">
        <p14:creationId xmlns:p14="http://schemas.microsoft.com/office/powerpoint/2010/main" val="424025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Original visualization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410633" y="174687"/>
            <a:ext cx="5869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2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2D50F8-D2F7-4325-BDEE-99DAAAF02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4338"/>
            <a:ext cx="12192000" cy="540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42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92CF75D6-1206-4972-8051-A72D391BF54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791" end="3730.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147" y="1007678"/>
            <a:ext cx="11826920" cy="585032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Previous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027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98D373-ED92-41BA-89DD-4E3A2C5EA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4491"/>
            <a:ext cx="12192000" cy="54927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322142" y="0"/>
            <a:ext cx="5869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Primary app: </a:t>
            </a:r>
            <a:r>
              <a:rPr lang="en-US">
                <a:hlinkClick r:id="rId3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7108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EF01F06-4C71-40F2-A7E9-974DBA8F4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73" y="1174331"/>
            <a:ext cx="6325890" cy="379418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E3AA3B0-DD7D-430E-AAB1-6DA01258F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003" y="2954300"/>
            <a:ext cx="8834283" cy="26654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7BEF24-015D-418A-ADEF-9675FF8BBE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4742" y="4674973"/>
            <a:ext cx="8528690" cy="18894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80A3B49-8A9D-4C2E-B96F-95C2A5DB26FE}"/>
              </a:ext>
            </a:extLst>
          </p:cNvPr>
          <p:cNvSpPr txBox="1"/>
          <p:nvPr/>
        </p:nvSpPr>
        <p:spPr>
          <a:xfrm>
            <a:off x="6695768" y="1868129"/>
            <a:ext cx="2692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a) Format for id as number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AFA6FF2-CD84-4D6E-9977-E26A4528CECD}"/>
              </a:ext>
            </a:extLst>
          </p:cNvPr>
          <p:cNvSpPr txBox="1"/>
          <p:nvPr/>
        </p:nvSpPr>
        <p:spPr>
          <a:xfrm>
            <a:off x="9499147" y="3635509"/>
            <a:ext cx="2695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b) Form multiquery format</a:t>
            </a:r>
          </a:p>
          <a:p>
            <a:r>
              <a:rPr lang="en-US"/>
              <a:t>metrics_name|nodeID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8B203A-EDFE-4CE7-B544-13FDD4DB6F15}"/>
              </a:ext>
            </a:extLst>
          </p:cNvPr>
          <p:cNvSpPr txBox="1"/>
          <p:nvPr/>
        </p:nvSpPr>
        <p:spPr>
          <a:xfrm>
            <a:off x="9763432" y="5353756"/>
            <a:ext cx="23154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c) Single query format</a:t>
            </a:r>
          </a:p>
          <a:p>
            <a:r>
              <a:rPr lang="en-US"/>
              <a:t>nodeID|metrics_name</a:t>
            </a:r>
          </a:p>
        </p:txBody>
      </p:sp>
    </p:spTree>
    <p:extLst>
      <p:ext uri="{BB962C8B-B14F-4D97-AF65-F5344CB8AC3E}">
        <p14:creationId xmlns:p14="http://schemas.microsoft.com/office/powerpoint/2010/main" val="4166072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2805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Violin summary on each axis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Show node information when filter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Reformat color legend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000367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8F4FE039-F4AE-40FA-809F-6194A41615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13590"/>
            <a:ext cx="12192000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7216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3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Future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Color by Metrics (current color by compute)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Rendering by sequences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Dimension statistic (avoid showing single/ double unique values)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208396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Original visualization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410633" y="174687"/>
            <a:ext cx="5869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2"/>
              </a:rPr>
              <a:t>https://idatavisualizationlab.github.io/HPCC/spiralLayout/index.html</a:t>
            </a:r>
            <a:r>
              <a:rPr lang="en-US"/>
              <a:t> </a:t>
            </a:r>
          </a:p>
        </p:txBody>
      </p:sp>
      <p:pic>
        <p:nvPicPr>
          <p:cNvPr id="1026" name="Picture 2" descr="...">
            <a:extLst>
              <a:ext uri="{FF2B5EF4-FFF2-40B4-BE49-F238E27FC236}">
                <a16:creationId xmlns:a16="http://schemas.microsoft.com/office/drawing/2014/main" id="{572848ED-6AC0-4ABD-9060-5F00881D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123712"/>
            <a:ext cx="10515600" cy="573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9228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1138</TotalTime>
  <Words>243</Words>
  <Application>Microsoft Office PowerPoint</Application>
  <PresentationFormat>Widescreen</PresentationFormat>
  <Paragraphs>38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Grafana Plugin</vt:lpstr>
      <vt:lpstr>Original visualization</vt:lpstr>
      <vt:lpstr>Previous result</vt:lpstr>
      <vt:lpstr>Current result</vt:lpstr>
      <vt:lpstr>Current result</vt:lpstr>
      <vt:lpstr>Current features</vt:lpstr>
      <vt:lpstr>Current features</vt:lpstr>
      <vt:lpstr>Future features</vt:lpstr>
      <vt:lpstr>Original visualization</vt:lpstr>
      <vt:lpstr>Current features</vt:lpstr>
      <vt:lpstr>Future features</vt:lpstr>
      <vt:lpstr>Job related data</vt:lpstr>
      <vt:lpstr>Install on systerm</vt:lpstr>
      <vt:lpstr>Challengs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6</cp:revision>
  <dcterms:created xsi:type="dcterms:W3CDTF">2020-10-27T11:24:13Z</dcterms:created>
  <dcterms:modified xsi:type="dcterms:W3CDTF">2021-07-12T22:32:13Z</dcterms:modified>
</cp:coreProperties>
</file>

<file path=docProps/thumbnail.jpeg>
</file>